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7" r:id="rId2"/>
    <p:sldId id="259" r:id="rId3"/>
    <p:sldId id="265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660066"/>
    <a:srgbClr val="003300"/>
    <a:srgbClr val="FF9933"/>
    <a:srgbClr val="FFCC00"/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2" d="100"/>
          <a:sy n="102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00C132F-BC3C-4E8E-BB6A-4552E7A6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A34D7-2968-474C-B083-CECA19D3F6F8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2A95D-9027-49F7-891D-322E18EC3A7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5759-5EAF-4D9E-9F1E-0754F6C083C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9374F-3928-4038-BFFF-3541586F962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2DD1B-505F-4899-8F58-2D802D52624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CE493-74AF-4444-9533-22323460CAF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AEBA-A15F-4319-BE98-C1A11AE8256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616CF-D054-47AA-93A6-3936AEF8619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5FC35-EE06-40F0-A8F6-46F63FB828D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2A34F-1B63-4D50-B055-158DF76D24B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FB436-1BDA-48CB-BA3A-EC50FD57EEB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5065-2F53-4BC6-BB6D-E44A01C6AEB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ACC8441-24C4-4FB1-8394-EDD9A4F82B5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11188" y="1135063"/>
            <a:ext cx="70104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4400" b="1">
              <a:solidFill>
                <a:srgbClr val="9C9502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-311150" y="2176463"/>
            <a:ext cx="7596188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5400" i="1" dirty="0" err="1" smtClean="0">
                <a:solidFill>
                  <a:srgbClr val="660066"/>
                </a:solidFill>
                <a:latin typeface="Arial Black" pitchFamily="34" charset="0"/>
              </a:rPr>
              <a:t>Evaluari</a:t>
            </a:r>
            <a:endParaRPr lang="en-US" sz="5400" i="1" dirty="0">
              <a:solidFill>
                <a:srgbClr val="660066"/>
              </a:solidFill>
              <a:latin typeface="Arial Black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5400" i="1" dirty="0" err="1" smtClean="0">
                <a:solidFill>
                  <a:srgbClr val="660066"/>
                </a:solidFill>
                <a:latin typeface="Arial Black" pitchFamily="34" charset="0"/>
              </a:rPr>
              <a:t>si</a:t>
            </a:r>
            <a:endParaRPr lang="en-US" sz="5400" i="1" dirty="0">
              <a:solidFill>
                <a:srgbClr val="660066"/>
              </a:solidFill>
              <a:latin typeface="Arial Black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5400" i="1" dirty="0" err="1" smtClean="0">
                <a:solidFill>
                  <a:srgbClr val="660066"/>
                </a:solidFill>
                <a:latin typeface="Arial Black" pitchFamily="34" charset="0"/>
              </a:rPr>
              <a:t>Certificari</a:t>
            </a:r>
            <a:endParaRPr lang="en-US" sz="5400" i="1" dirty="0">
              <a:solidFill>
                <a:srgbClr val="66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887913" y="873125"/>
            <a:ext cx="3749675" cy="506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3300"/>
            </a:outerShdw>
          </a:effectLst>
        </p:spPr>
        <p:txBody>
          <a:bodyPr>
            <a:spAutoFit/>
          </a:bodyPr>
          <a:lstStyle/>
          <a:p>
            <a:pPr indent="225425" defTabSz="292100">
              <a:lnSpc>
                <a:spcPct val="90000"/>
              </a:lnSpc>
              <a:spcBef>
                <a:spcPct val="50000"/>
              </a:spcBef>
              <a:buClr>
                <a:srgbClr val="CCFF66"/>
              </a:buClr>
              <a:buFontTx/>
              <a:buChar char="•"/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Va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rugam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completati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formularul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de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evaluare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in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intregime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indent="225425" defTabSz="292100">
              <a:lnSpc>
                <a:spcPct val="90000"/>
              </a:lnSpc>
              <a:spcBef>
                <a:spcPct val="50000"/>
              </a:spcBef>
              <a:buClr>
                <a:srgbClr val="CCFF66"/>
              </a:buClr>
              <a:buFontTx/>
              <a:buChar char="•"/>
              <a:defRPr/>
            </a:pP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  <a:p>
            <a:pPr indent="225425" defTabSz="292100">
              <a:lnSpc>
                <a:spcPct val="90000"/>
              </a:lnSpc>
              <a:spcBef>
                <a:spcPct val="50000"/>
              </a:spcBef>
              <a:buClr>
                <a:srgbClr val="CCFF66"/>
              </a:buClr>
              <a:buFontTx/>
              <a:buChar char="•"/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Va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rugam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scrieti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clar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  <a:p>
            <a:pPr indent="225425" defTabSz="292100">
              <a:lnSpc>
                <a:spcPct val="90000"/>
              </a:lnSpc>
              <a:spcBef>
                <a:spcPct val="50000"/>
              </a:spcBef>
              <a:buClr>
                <a:srgbClr val="CCFF66"/>
              </a:buClr>
              <a:buFontTx/>
              <a:buChar char="•"/>
              <a:defRPr/>
            </a:pP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  <a:p>
            <a:pPr indent="225425" defTabSz="292100">
              <a:lnSpc>
                <a:spcPct val="90000"/>
              </a:lnSpc>
              <a:spcBef>
                <a:spcPct val="50000"/>
              </a:spcBef>
              <a:buClr>
                <a:srgbClr val="CCFF66"/>
              </a:buClr>
              <a:buFontTx/>
              <a:buChar char="•"/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Va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rugam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sa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inapoiati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evaluarile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unui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 Narrow" pitchFamily="34" charset="0"/>
              </a:rPr>
              <a:t>membru</a:t>
            </a:r>
            <a:r>
              <a:rPr lang="en-US" sz="3200" b="1" smtClean="0">
                <a:solidFill>
                  <a:schemeClr val="bg1"/>
                </a:solidFill>
                <a:latin typeface="Arial Narrow" pitchFamily="34" charset="0"/>
              </a:rPr>
              <a:t> DCPI</a:t>
            </a:r>
            <a:endParaRPr lang="en-US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862" y="298938"/>
            <a:ext cx="4554415" cy="599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24</Words>
  <Application>Microsoft Macintosh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Black</vt:lpstr>
      <vt:lpstr>Arial Narrow</vt:lpstr>
      <vt:lpstr>Arial</vt:lpstr>
      <vt:lpstr>Modelo de apresentação predefinido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Microsoft Office User</cp:lastModifiedBy>
  <cp:revision>30</cp:revision>
  <dcterms:created xsi:type="dcterms:W3CDTF">2009-10-24T23:09:14Z</dcterms:created>
  <dcterms:modified xsi:type="dcterms:W3CDTF">2017-09-27T16:38:18Z</dcterms:modified>
</cp:coreProperties>
</file>