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00"/>
    <a:srgbClr val="FF99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5"/>
  </p:normalViewPr>
  <p:slideViewPr>
    <p:cSldViewPr snapToGrid="0">
      <p:cViewPr varScale="1">
        <p:scale>
          <a:sx n="102" d="100"/>
          <a:sy n="102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7200" cy="457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1BB5726-3FAA-4809-A28C-C274E6DFA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6C5DA2-38EB-41B3-B241-DB3E7B85FF02}" type="slidenum">
              <a:rPr lang="en-US"/>
              <a:pPr/>
              <a:t>2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B57AB-9ECD-4B5A-BADA-7C33AE6409C9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D66AF-D8A2-4349-811D-3D3ED5511B9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4CCE2-CBEF-470C-8446-C602425AF1F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3C47E-C57B-4768-B479-EB128A3E1C23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C187F-4B7C-492A-8C72-7B744BB9FEA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C7C28-7386-477D-9D3E-75D517C2F80D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F5199-725B-41F1-9EF3-EB1AC0317F83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5C1E5-4CFE-4062-B73C-7226994E5C76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AE4ED-23AD-455F-9974-5A881DFE79F7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E5E19-415D-4DAA-814C-3988ABABC78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9F621-EFF7-4595-B63B-0DF29FD52A5D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AA9E2F1-9F55-429B-9E25-7BB2218B0FD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11188" y="1135063"/>
            <a:ext cx="7010400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4400" b="1">
              <a:solidFill>
                <a:srgbClr val="9C9502"/>
              </a:solidFill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-107950" y="2220913"/>
            <a:ext cx="68357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4800" b="1" dirty="0" smtClean="0">
                <a:solidFill>
                  <a:srgbClr val="246E49"/>
                </a:solidFill>
                <a:latin typeface="Arial Narrow" pitchFamily="34" charset="0"/>
              </a:rPr>
              <a:t>“ </a:t>
            </a:r>
            <a:r>
              <a:rPr lang="en-US" sz="4800" b="1" dirty="0" err="1" smtClean="0">
                <a:solidFill>
                  <a:srgbClr val="246E49"/>
                </a:solidFill>
                <a:latin typeface="Arial Narrow" pitchFamily="34" charset="0"/>
              </a:rPr>
              <a:t>Pregatirea</a:t>
            </a:r>
            <a:r>
              <a:rPr lang="en-US" sz="4800" b="1" dirty="0" smtClean="0">
                <a:solidFill>
                  <a:srgbClr val="246E49"/>
                </a:solidFill>
                <a:latin typeface="Arial Narrow" pitchFamily="34" charset="0"/>
              </a:rPr>
              <a:t> </a:t>
            </a:r>
            <a:r>
              <a:rPr lang="en-US" sz="4800" b="1" dirty="0" err="1" smtClean="0">
                <a:solidFill>
                  <a:srgbClr val="246E49"/>
                </a:solidFill>
                <a:latin typeface="Arial Narrow" pitchFamily="34" charset="0"/>
              </a:rPr>
              <a:t>Viziunii</a:t>
            </a:r>
            <a:r>
              <a:rPr lang="en-US" sz="4800" b="1" dirty="0" smtClean="0">
                <a:solidFill>
                  <a:srgbClr val="246E49"/>
                </a:solidFill>
                <a:latin typeface="Arial Narrow" pitchFamily="34" charset="0"/>
              </a:rPr>
              <a:t>- </a:t>
            </a:r>
            <a:r>
              <a:rPr lang="en-US" sz="4800" b="1" dirty="0" err="1" smtClean="0">
                <a:solidFill>
                  <a:srgbClr val="246E49"/>
                </a:solidFill>
                <a:latin typeface="Arial Narrow" pitchFamily="34" charset="0"/>
              </a:rPr>
              <a:t>Organizarii</a:t>
            </a:r>
            <a:r>
              <a:rPr lang="en-US" sz="4800" b="1" dirty="0" smtClean="0">
                <a:solidFill>
                  <a:srgbClr val="246E49"/>
                </a:solidFill>
                <a:latin typeface="Arial Narrow" pitchFamily="34" charset="0"/>
              </a:rPr>
              <a:t> - </a:t>
            </a:r>
            <a:r>
              <a:rPr lang="en-US" sz="4800" b="1" dirty="0" err="1" smtClean="0">
                <a:solidFill>
                  <a:srgbClr val="246E49"/>
                </a:solidFill>
                <a:latin typeface="Arial Narrow" pitchFamily="34" charset="0"/>
              </a:rPr>
              <a:t>Cronologiei</a:t>
            </a:r>
            <a:r>
              <a:rPr lang="en-US" sz="4800" b="1" dirty="0" smtClean="0">
                <a:solidFill>
                  <a:srgbClr val="246E49"/>
                </a:solidFill>
                <a:latin typeface="Arial Narrow" pitchFamily="34" charset="0"/>
              </a:rPr>
              <a:t> </a:t>
            </a:r>
            <a:r>
              <a:rPr lang="en-US" sz="4800" b="1" dirty="0" err="1" smtClean="0">
                <a:solidFill>
                  <a:srgbClr val="246E49"/>
                </a:solidFill>
                <a:latin typeface="Arial Narrow" pitchFamily="34" charset="0"/>
              </a:rPr>
              <a:t>Sesiunea</a:t>
            </a:r>
            <a:r>
              <a:rPr lang="en-US" sz="4800" b="1" dirty="0" smtClean="0">
                <a:solidFill>
                  <a:srgbClr val="246E49"/>
                </a:solidFill>
                <a:latin typeface="Arial Narrow" pitchFamily="34" charset="0"/>
              </a:rPr>
              <a:t> </a:t>
            </a:r>
            <a:r>
              <a:rPr lang="en-US" sz="4800" b="1" dirty="0">
                <a:solidFill>
                  <a:srgbClr val="246E49"/>
                </a:solidFill>
                <a:latin typeface="Arial Narrow" pitchFamily="34" charset="0"/>
              </a:rPr>
              <a:t>#2”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387350" y="350838"/>
            <a:ext cx="8350250" cy="64389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0" indent="0" eaLnBrk="1" hangingPunct="1">
              <a:lnSpc>
                <a:spcPct val="80000"/>
              </a:lnSpc>
              <a:buClr>
                <a:schemeClr val="folHlink"/>
              </a:buClr>
              <a:defRPr/>
            </a:pP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Luati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urmatoarea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60 de minute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pentru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a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va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pregati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	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Tema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Viziune-Organizare-Cronologie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(VOC)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pe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	care o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veti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prezenta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in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urmatoarea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sesiune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. </a:t>
            </a:r>
          </a:p>
          <a:p>
            <a:pPr marL="0" indent="0" eaLnBrk="1" hangingPunct="1">
              <a:lnSpc>
                <a:spcPct val="80000"/>
              </a:lnSpc>
              <a:buClr>
                <a:schemeClr val="folHlink"/>
              </a:buClr>
              <a:buFontTx/>
              <a:buNone/>
              <a:defRPr/>
            </a:pPr>
            <a:endParaRPr lang="en-US" sz="29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0" indent="0" eaLnBrk="1" hangingPunct="1">
              <a:lnSpc>
                <a:spcPct val="80000"/>
              </a:lnSpc>
              <a:buClr>
                <a:schemeClr val="folHlink"/>
              </a:buClr>
              <a:defRPr/>
            </a:pP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Va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rugam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sa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consultati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Tema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VOC la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pagina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_____. </a:t>
            </a:r>
          </a:p>
          <a:p>
            <a:pPr marL="0" indent="0" eaLnBrk="1" hangingPunct="1">
              <a:lnSpc>
                <a:spcPct val="80000"/>
              </a:lnSpc>
              <a:buClr>
                <a:schemeClr val="folHlink"/>
              </a:buClr>
              <a:defRPr/>
            </a:pPr>
            <a:endParaRPr lang="en-US" sz="29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0" indent="0" eaLnBrk="1" hangingPunct="1">
              <a:lnSpc>
                <a:spcPct val="80000"/>
              </a:lnSpc>
              <a:buClr>
                <a:schemeClr val="folHlink"/>
              </a:buClr>
              <a:defRPr/>
            </a:pP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Incepeti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cu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Sectiunea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Viziune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si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mergeti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mai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departe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	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catre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sectiunile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smtClean="0">
                <a:solidFill>
                  <a:schemeClr val="bg1"/>
                </a:solidFill>
                <a:latin typeface="Arial Narrow" pitchFamily="34" charset="0"/>
              </a:rPr>
              <a:t>Organizare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si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Cronologie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Clr>
                <a:schemeClr val="folHlink"/>
              </a:buClr>
              <a:defRPr/>
            </a:pPr>
            <a:endParaRPr lang="en-US" sz="29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0" indent="0" eaLnBrk="1" hangingPunct="1">
              <a:lnSpc>
                <a:spcPct val="80000"/>
              </a:lnSpc>
              <a:buClr>
                <a:schemeClr val="folHlink"/>
              </a:buClr>
              <a:defRPr/>
            </a:pP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Puteti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lucra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impreuna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cu un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partener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, cu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sotia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sau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cu 	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altcineva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din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biserica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sau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organizatia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dvs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. </a:t>
            </a:r>
          </a:p>
          <a:p>
            <a:pPr marL="0" indent="0" eaLnBrk="1" hangingPunct="1">
              <a:lnSpc>
                <a:spcPct val="80000"/>
              </a:lnSpc>
              <a:buClr>
                <a:schemeClr val="folHlink"/>
              </a:buClr>
              <a:defRPr/>
            </a:pPr>
            <a:endParaRPr lang="en-US" sz="29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0" indent="0" eaLnBrk="1" hangingPunct="1">
              <a:lnSpc>
                <a:spcPct val="80000"/>
              </a:lnSpc>
              <a:buClr>
                <a:schemeClr val="folHlink"/>
              </a:buClr>
              <a:defRPr/>
            </a:pP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Va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rugam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sa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vorbiti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incet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,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sau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mutati-va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intr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-o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locatie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	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mai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retrasa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daca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este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900" b="1" dirty="0" err="1" smtClean="0">
                <a:solidFill>
                  <a:schemeClr val="bg1"/>
                </a:solidFill>
                <a:latin typeface="Arial Narrow" pitchFamily="34" charset="0"/>
              </a:rPr>
              <a:t>necesar</a:t>
            </a:r>
            <a:r>
              <a:rPr lang="en-US" sz="2900" b="1" dirty="0" smtClean="0">
                <a:solidFill>
                  <a:schemeClr val="bg1"/>
                </a:solidFill>
                <a:latin typeface="Arial Narrow" pitchFamily="34" charset="0"/>
              </a:rPr>
              <a:t>. 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3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33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21</Words>
  <Application>Microsoft Macintosh PowerPoint</Application>
  <PresentationFormat>On-screen Show (4:3)</PresentationFormat>
  <Paragraphs>11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 Narrow</vt:lpstr>
      <vt:lpstr>Arial</vt:lpstr>
      <vt:lpstr>Modelo de apresentação predefinido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Microsoft Office User</cp:lastModifiedBy>
  <cp:revision>16</cp:revision>
  <dcterms:created xsi:type="dcterms:W3CDTF">2009-10-24T23:09:14Z</dcterms:created>
  <dcterms:modified xsi:type="dcterms:W3CDTF">2017-09-27T16:37:03Z</dcterms:modified>
</cp:coreProperties>
</file>