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7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E49"/>
    <a:srgbClr val="660066"/>
    <a:srgbClr val="FF9933"/>
    <a:srgbClr val="FFCC0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>
        <p:guide orient="horz" pos="2160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A53B00-56E9-453A-B4EE-69B0E71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53B7F-D33B-4787-9C5D-480E7263170E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53B7F-D33B-4787-9C5D-480E7263170E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2B98-6C63-406A-BFF9-8C8B6F8B1AA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1C971-DB58-4D2E-959B-4A3EBF2DA73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82B0-15A0-47FC-959E-E0A18BAD178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2CF57-85C0-41B4-A3E8-B3F8CF3B863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FD3B5-C872-49B6-B884-209CD9BCAD4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C8182-10F1-409F-9BD9-8002BEA7DF3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B56E-9124-48C5-8F56-D60591587A1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E79A-7841-42BD-93B4-354C539F898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0BD62-3A26-4EAE-A233-EEEFC14AE4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9B519-381C-40B8-9747-604F9704F0C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E154-2ACF-41D4-881A-5B33E85A84D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4844A37-549D-4AB8-8A21-EFE66D76E22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188" y="1135063"/>
            <a:ext cx="70104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b="1">
              <a:solidFill>
                <a:srgbClr val="9C950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40675" y="2330963"/>
            <a:ext cx="6342235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800" b="1" dirty="0" err="1" smtClean="0">
                <a:solidFill>
                  <a:srgbClr val="660066"/>
                </a:solidFill>
                <a:latin typeface="Arial Narrow" pitchFamily="34" charset="0"/>
              </a:rPr>
              <a:t>Pregatirea</a:t>
            </a:r>
            <a:r>
              <a:rPr lang="en-US" sz="4800" b="1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800" b="1" dirty="0" err="1" smtClean="0">
                <a:solidFill>
                  <a:srgbClr val="660066"/>
                </a:solidFill>
                <a:latin typeface="Arial Narrow" pitchFamily="34" charset="0"/>
              </a:rPr>
              <a:t>Viziunii-Organizarii-Cronologiei</a:t>
            </a:r>
            <a:r>
              <a:rPr lang="en-US" sz="4800" b="1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Sesiunea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 </a:t>
            </a:r>
            <a:r>
              <a:rPr lang="en-US" sz="4800" b="1" dirty="0">
                <a:solidFill>
                  <a:srgbClr val="246E49"/>
                </a:solidFill>
                <a:latin typeface="Arial Narrow" pitchFamily="34" charset="0"/>
              </a:rPr>
              <a:t>#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188" y="1135063"/>
            <a:ext cx="70104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b="1">
              <a:solidFill>
                <a:srgbClr val="9C950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73726" y="2001285"/>
            <a:ext cx="6342235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4800" b="1" dirty="0" err="1" smtClean="0">
                <a:solidFill>
                  <a:srgbClr val="660066"/>
                </a:solidFill>
                <a:latin typeface="Arial Narrow" pitchFamily="34" charset="0"/>
              </a:rPr>
              <a:t>Instructiuni</a:t>
            </a:r>
            <a:endParaRPr lang="en-US" sz="4800" b="1" dirty="0" smtClean="0">
              <a:solidFill>
                <a:srgbClr val="660066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en-US" sz="4800" b="1" dirty="0" smtClean="0">
              <a:solidFill>
                <a:srgbClr val="660066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Folositi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aceasta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oportunitate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pentru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a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pregati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Tema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smtClean="0">
                <a:solidFill>
                  <a:srgbClr val="660066"/>
                </a:solidFill>
                <a:latin typeface="Arial Narrow" pitchFamily="34" charset="0"/>
              </a:rPr>
              <a:t>Viziune-Organizare-Cronologie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(VOC)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pe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care o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veti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impartasi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spre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sfarsitul</a:t>
            </a:r>
            <a:r>
              <a:rPr lang="en-US" sz="4000" dirty="0" smtClean="0">
                <a:solidFill>
                  <a:srgbClr val="660066"/>
                </a:solidFill>
                <a:latin typeface="Arial Narrow" pitchFamily="34" charset="0"/>
              </a:rPr>
              <a:t> training-</a:t>
            </a:r>
            <a:r>
              <a:rPr lang="en-US" sz="4000" dirty="0" err="1" smtClean="0">
                <a:solidFill>
                  <a:srgbClr val="660066"/>
                </a:solidFill>
                <a:latin typeface="Arial Narrow" pitchFamily="34" charset="0"/>
              </a:rPr>
              <a:t>ului</a:t>
            </a:r>
            <a:r>
              <a:rPr lang="en-US" sz="4800" dirty="0" smtClean="0">
                <a:solidFill>
                  <a:srgbClr val="660066"/>
                </a:solidFill>
                <a:latin typeface="Arial Narrow" pitchFamily="34" charset="0"/>
              </a:rPr>
              <a:t>.</a:t>
            </a:r>
            <a:endParaRPr lang="en-US" sz="4400" dirty="0" smtClean="0">
              <a:solidFill>
                <a:srgbClr val="246E4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</Words>
  <Application>Microsoft Macintosh PowerPoint</Application>
  <PresentationFormat>On-screen Show (4:3)</PresentationFormat>
  <Paragraphs>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Narrow</vt:lpstr>
      <vt:lpstr>Arial</vt:lpstr>
      <vt:lpstr>Modelo de apresentação predefinido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Microsoft Office User</cp:lastModifiedBy>
  <cp:revision>24</cp:revision>
  <dcterms:created xsi:type="dcterms:W3CDTF">2009-10-24T23:09:14Z</dcterms:created>
  <dcterms:modified xsi:type="dcterms:W3CDTF">2017-09-27T16:33:33Z</dcterms:modified>
</cp:coreProperties>
</file>